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8" r:id="rId3"/>
    <p:sldId id="257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31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4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9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5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8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8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0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1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1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91" r:id="rId5"/>
    <p:sldLayoutId id="2147483685" r:id="rId6"/>
    <p:sldLayoutId id="2147483686" r:id="rId7"/>
    <p:sldLayoutId id="2147483687" r:id="rId8"/>
    <p:sldLayoutId id="2147483690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169CF-A068-48BA-99FF-A6A2DD967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9" r="-1" b="4368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88947E3-8363-4D2F-93FD-28F3F4A07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rgbClr val="FFFFFF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Smarty Word </a:t>
            </a:r>
            <a:br>
              <a:rPr lang="en-US" altLang="ko-KR" sz="5400" dirty="0">
                <a:solidFill>
                  <a:srgbClr val="FFFFFF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</a:br>
            <a:r>
              <a:rPr lang="ko-KR" altLang="en-US" sz="5400" dirty="0">
                <a:solidFill>
                  <a:srgbClr val="FFFFFF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발표 안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EC7ED9D-323A-446B-98D8-12B74EA24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미래산업과학고등학교</a:t>
            </a:r>
            <a:endParaRPr lang="en-US" altLang="ko-KR" sz="1800" dirty="0">
              <a:solidFill>
                <a:srgbClr val="FFFFFF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발명경영과 </a:t>
            </a:r>
            <a:r>
              <a:rPr lang="en-US" altLang="ko-KR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학년 </a:t>
            </a:r>
            <a:r>
              <a:rPr lang="en-US" altLang="ko-KR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반</a:t>
            </a:r>
            <a:endParaRPr lang="en-US" altLang="ko-KR" sz="1800" dirty="0">
              <a:solidFill>
                <a:srgbClr val="FFFFFF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 </a:t>
            </a:r>
            <a:r>
              <a:rPr lang="en-US" altLang="ko-KR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정현서</a:t>
            </a:r>
            <a:r>
              <a:rPr lang="en-US" altLang="ko-KR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정현진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4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A2F91-2F50-4237-9AF4-CCDE49A29C6A}"/>
              </a:ext>
            </a:extLst>
          </p:cNvPr>
          <p:cNvSpPr txBox="1"/>
          <p:nvPr/>
        </p:nvSpPr>
        <p:spPr>
          <a:xfrm>
            <a:off x="0" y="6334780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사용 플랫폼</a:t>
            </a:r>
          </a:p>
        </p:txBody>
      </p:sp>
      <p:pic>
        <p:nvPicPr>
          <p:cNvPr id="1026" name="Picture 2" descr="어플에 대한 이미지 검색결과">
            <a:extLst>
              <a:ext uri="{FF2B5EF4-FFF2-40B4-BE49-F238E27FC236}">
                <a16:creationId xmlns:a16="http://schemas.microsoft.com/office/drawing/2014/main" id="{26A22BF9-4279-40BE-AC02-C176A92F7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6" y="3707089"/>
            <a:ext cx="4903108" cy="27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웹에 대한 이미지 검색결과">
            <a:extLst>
              <a:ext uri="{FF2B5EF4-FFF2-40B4-BE49-F238E27FC236}">
                <a16:creationId xmlns:a16="http://schemas.microsoft.com/office/drawing/2014/main" id="{ED793DC8-92E2-4F2F-9917-A04188AD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684" y="4102720"/>
            <a:ext cx="3076801" cy="230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2315B-9F7C-403B-9238-73D6E58525D8}"/>
              </a:ext>
            </a:extLst>
          </p:cNvPr>
          <p:cNvSpPr txBox="1"/>
          <p:nvPr/>
        </p:nvSpPr>
        <p:spPr>
          <a:xfrm>
            <a:off x="2423886" y="2228671"/>
            <a:ext cx="105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8B0B4-D416-4D0C-B9E3-4EEE96B33884}"/>
              </a:ext>
            </a:extLst>
          </p:cNvPr>
          <p:cNvSpPr txBox="1"/>
          <p:nvPr/>
        </p:nvSpPr>
        <p:spPr>
          <a:xfrm>
            <a:off x="8585312" y="2228671"/>
            <a:ext cx="105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웹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2CF721-9473-44BF-8BEF-6B4E5DBDF121}"/>
              </a:ext>
            </a:extLst>
          </p:cNvPr>
          <p:cNvCxnSpPr>
            <a:cxnSpLocks/>
          </p:cNvCxnSpPr>
          <p:nvPr/>
        </p:nvCxnSpPr>
        <p:spPr>
          <a:xfrm flipV="1">
            <a:off x="3891710" y="1653596"/>
            <a:ext cx="763747" cy="82091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547856-976A-4EE6-A7FE-0B8829475245}"/>
              </a:ext>
            </a:extLst>
          </p:cNvPr>
          <p:cNvSpPr txBox="1"/>
          <p:nvPr/>
        </p:nvSpPr>
        <p:spPr>
          <a:xfrm>
            <a:off x="3891710" y="841829"/>
            <a:ext cx="440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사용자가 실사용이 간편하도록 간편화 플랫폼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E2F6758-42E5-4319-AB98-21668CE516A6}"/>
              </a:ext>
            </a:extLst>
          </p:cNvPr>
          <p:cNvCxnSpPr>
            <a:cxnSpLocks/>
          </p:cNvCxnSpPr>
          <p:nvPr/>
        </p:nvCxnSpPr>
        <p:spPr>
          <a:xfrm>
            <a:off x="7413284" y="1653596"/>
            <a:ext cx="760119" cy="80208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55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3A0FD-726B-4E90-916A-EC7817342B34}"/>
              </a:ext>
            </a:extLst>
          </p:cNvPr>
          <p:cNvSpPr txBox="1"/>
          <p:nvPr/>
        </p:nvSpPr>
        <p:spPr>
          <a:xfrm>
            <a:off x="0" y="6334780"/>
            <a:ext cx="487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프로토타입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기술구현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실현가능성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BF3678-533C-4B1C-AD53-7907FCD6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330" y="0"/>
            <a:ext cx="3463672" cy="56678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9C19AB-3F27-4D87-ADA1-227920438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133" y="525941"/>
            <a:ext cx="3578154" cy="52904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77894C-EBCA-4BC0-9DFC-337BD65ED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34"/>
          <a:stretch/>
        </p:blipFill>
        <p:spPr>
          <a:xfrm>
            <a:off x="8218675" y="1003388"/>
            <a:ext cx="3973325" cy="5290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0F966-02F6-4004-B3AE-51383AC98CB4}"/>
              </a:ext>
            </a:extLst>
          </p:cNvPr>
          <p:cNvSpPr txBox="1"/>
          <p:nvPr/>
        </p:nvSpPr>
        <p:spPr>
          <a:xfrm>
            <a:off x="5631834" y="529849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단어장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7867C-ED17-46BF-BEB5-E6DFFCCE3F45}"/>
              </a:ext>
            </a:extLst>
          </p:cNvPr>
          <p:cNvSpPr txBox="1"/>
          <p:nvPr/>
        </p:nvSpPr>
        <p:spPr>
          <a:xfrm>
            <a:off x="6519758" y="5553615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엑셀파일</a:t>
            </a:r>
            <a:endParaRPr lang="ko-KR" altLang="en-US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7F891-676B-40AE-BF37-F635560E8DFE}"/>
              </a:ext>
            </a:extLst>
          </p:cNvPr>
          <p:cNvSpPr txBox="1"/>
          <p:nvPr/>
        </p:nvSpPr>
        <p:spPr>
          <a:xfrm>
            <a:off x="7418162" y="581527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PDF</a:t>
            </a:r>
            <a:r>
              <a:rPr lang="ko-KR" altLang="en-US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파일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32590B-4E56-418E-BA8B-8A7BEB510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38110"/>
            <a:ext cx="5825671" cy="38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3A0FD-726B-4E90-916A-EC7817342B34}"/>
              </a:ext>
            </a:extLst>
          </p:cNvPr>
          <p:cNvSpPr txBox="1"/>
          <p:nvPr/>
        </p:nvSpPr>
        <p:spPr>
          <a:xfrm>
            <a:off x="0" y="633478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채널</a:t>
            </a:r>
          </a:p>
        </p:txBody>
      </p:sp>
    </p:spTree>
    <p:extLst>
      <p:ext uri="{BB962C8B-B14F-4D97-AF65-F5344CB8AC3E}">
        <p14:creationId xmlns:p14="http://schemas.microsoft.com/office/powerpoint/2010/main" val="162404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C0AAA-A3F6-4B93-8A50-E5DD29191A6C}"/>
              </a:ext>
            </a:extLst>
          </p:cNvPr>
          <p:cNvSpPr txBox="1"/>
          <p:nvPr/>
        </p:nvSpPr>
        <p:spPr>
          <a:xfrm>
            <a:off x="0" y="6334780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경쟁자</a:t>
            </a:r>
          </a:p>
        </p:txBody>
      </p:sp>
    </p:spTree>
    <p:extLst>
      <p:ext uri="{BB962C8B-B14F-4D97-AF65-F5344CB8AC3E}">
        <p14:creationId xmlns:p14="http://schemas.microsoft.com/office/powerpoint/2010/main" val="299271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7ACD7-FF1E-4575-A288-5D0AEC55D8D4}"/>
              </a:ext>
            </a:extLst>
          </p:cNvPr>
          <p:cNvSpPr txBox="1"/>
          <p:nvPr/>
        </p:nvSpPr>
        <p:spPr>
          <a:xfrm>
            <a:off x="0" y="633478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고객</a:t>
            </a:r>
          </a:p>
        </p:txBody>
      </p:sp>
    </p:spTree>
    <p:extLst>
      <p:ext uri="{BB962C8B-B14F-4D97-AF65-F5344CB8AC3E}">
        <p14:creationId xmlns:p14="http://schemas.microsoft.com/office/powerpoint/2010/main" val="32538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4A43B-30EF-4DCD-B2EA-C27479D2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9" y="1425998"/>
            <a:ext cx="6382641" cy="36866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F44C97-6F4E-4474-A8D1-02AC263D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0"/>
            <a:ext cx="4979411" cy="62780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DE8B6A-8413-4798-BACC-1AF97AB547CC}"/>
              </a:ext>
            </a:extLst>
          </p:cNvPr>
          <p:cNvSpPr/>
          <p:nvPr/>
        </p:nvSpPr>
        <p:spPr>
          <a:xfrm>
            <a:off x="7155543" y="957943"/>
            <a:ext cx="1799771" cy="1088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981393-5D9F-4EF9-8CA0-9987937D0033}"/>
              </a:ext>
            </a:extLst>
          </p:cNvPr>
          <p:cNvSpPr/>
          <p:nvPr/>
        </p:nvSpPr>
        <p:spPr>
          <a:xfrm>
            <a:off x="936171" y="1763486"/>
            <a:ext cx="5638800" cy="216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05F82-28FC-44BF-BCDF-9D94D7ED4358}"/>
              </a:ext>
            </a:extLst>
          </p:cNvPr>
          <p:cNvSpPr txBox="1"/>
          <p:nvPr/>
        </p:nvSpPr>
        <p:spPr>
          <a:xfrm>
            <a:off x="8740052" y="2046514"/>
            <a:ext cx="3137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실제 사용 단어는 </a:t>
            </a:r>
            <a:r>
              <a:rPr lang="en-US" altLang="ko-KR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50 ~ 60</a:t>
            </a:r>
            <a:r>
              <a:rPr lang="ko-KR" altLang="en-US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개</a:t>
            </a:r>
            <a:endParaRPr lang="en-US" altLang="ko-KR" dirty="0">
              <a:solidFill>
                <a:srgbClr val="FF0000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너무 축약되어 있음</a:t>
            </a:r>
            <a:r>
              <a:rPr lang="en-US" altLang="ko-KR" dirty="0">
                <a:solidFill>
                  <a:srgbClr val="FF0000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F5379-37F2-467C-B153-F0379F15B327}"/>
              </a:ext>
            </a:extLst>
          </p:cNvPr>
          <p:cNvSpPr txBox="1"/>
          <p:nvPr/>
        </p:nvSpPr>
        <p:spPr>
          <a:xfrm>
            <a:off x="0" y="6334780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문제의식</a:t>
            </a:r>
          </a:p>
        </p:txBody>
      </p:sp>
    </p:spTree>
    <p:extLst>
      <p:ext uri="{BB962C8B-B14F-4D97-AF65-F5344CB8AC3E}">
        <p14:creationId xmlns:p14="http://schemas.microsoft.com/office/powerpoint/2010/main" val="83879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0140E1-1A1D-4546-9521-76AF341BB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" b="10259"/>
          <a:stretch/>
        </p:blipFill>
        <p:spPr>
          <a:xfrm>
            <a:off x="-793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CA34B7-1AE5-4109-BFFC-030A702E06E2}"/>
              </a:ext>
            </a:extLst>
          </p:cNvPr>
          <p:cNvSpPr/>
          <p:nvPr/>
        </p:nvSpPr>
        <p:spPr>
          <a:xfrm>
            <a:off x="793" y="-1"/>
            <a:ext cx="12191207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01AB2-C0F5-4420-BF53-386E37A9C1B1}"/>
              </a:ext>
            </a:extLst>
          </p:cNvPr>
          <p:cNvSpPr txBox="1"/>
          <p:nvPr/>
        </p:nvSpPr>
        <p:spPr>
          <a:xfrm>
            <a:off x="2612514" y="3415881"/>
            <a:ext cx="696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매번 정리하고 검색하며 수 많은 영어 단어를 외울 것인가요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47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35FE475-6209-47B3-8454-1B3014974AE1}"/>
              </a:ext>
            </a:extLst>
          </p:cNvPr>
          <p:cNvSpPr/>
          <p:nvPr/>
        </p:nvSpPr>
        <p:spPr>
          <a:xfrm>
            <a:off x="5884706" y="3275111"/>
            <a:ext cx="3059112" cy="307777"/>
          </a:xfrm>
          <a:prstGeom prst="rect">
            <a:avLst/>
          </a:prstGeom>
          <a:effectLst>
            <a:glow>
              <a:srgbClr val="77BF6D"/>
            </a:glow>
            <a:reflection blurRad="12700" stA="96000"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＂이 시대에 공부도 효율적으로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해야지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C57865-5385-4822-9F62-55E73AC60A23}"/>
              </a:ext>
            </a:extLst>
          </p:cNvPr>
          <p:cNvGrpSpPr/>
          <p:nvPr/>
        </p:nvGrpSpPr>
        <p:grpSpPr>
          <a:xfrm>
            <a:off x="3248181" y="1271587"/>
            <a:ext cx="2295726" cy="4314826"/>
            <a:chOff x="3248181" y="1271587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64DBCD5C-72C3-4F2B-A9C5-FAFD268820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248181" y="1271587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2216E23-F65E-4655-AE82-A4B592383CB0}"/>
                </a:ext>
              </a:extLst>
            </p:cNvPr>
            <p:cNvGrpSpPr/>
            <p:nvPr/>
          </p:nvGrpSpPr>
          <p:grpSpPr>
            <a:xfrm>
              <a:off x="3531903" y="1909830"/>
              <a:ext cx="1720800" cy="88292"/>
              <a:chOff x="707103" y="1181167"/>
              <a:chExt cx="1720800" cy="8829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97FD1E6-F281-411E-8C58-0F8C0707A3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0F31F16-9F6F-4DE8-935C-9312CD628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65689A-5EC5-4231-A099-693C7FBA1BFB}"/>
                </a:ext>
              </a:extLst>
            </p:cNvPr>
            <p:cNvSpPr/>
            <p:nvPr/>
          </p:nvSpPr>
          <p:spPr>
            <a:xfrm>
              <a:off x="3538253" y="1998121"/>
              <a:ext cx="1707683" cy="2970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D4DD18-007C-4608-854A-B27D8657AA9F}"/>
                </a:ext>
              </a:extLst>
            </p:cNvPr>
            <p:cNvSpPr/>
            <p:nvPr/>
          </p:nvSpPr>
          <p:spPr>
            <a:xfrm>
              <a:off x="3800750" y="2892046"/>
              <a:ext cx="1182689" cy="1182689"/>
            </a:xfrm>
            <a:prstGeom prst="rect">
              <a:avLst/>
            </a:prstGeom>
            <a:solidFill>
              <a:srgbClr val="B3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3542C1-77E9-42FA-8B92-A2E811CAE02D}"/>
                </a:ext>
              </a:extLst>
            </p:cNvPr>
            <p:cNvSpPr txBox="1"/>
            <p:nvPr/>
          </p:nvSpPr>
          <p:spPr>
            <a:xfrm>
              <a:off x="3801076" y="3160225"/>
              <a:ext cx="11820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Smarty word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5B466E-AB2F-40CE-83C6-19A9D892D88E}"/>
                </a:ext>
              </a:extLst>
            </p:cNvPr>
            <p:cNvSpPr txBox="1"/>
            <p:nvPr/>
          </p:nvSpPr>
          <p:spPr>
            <a:xfrm>
              <a:off x="4068127" y="4768605"/>
              <a:ext cx="6479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latin typeface="+mj-lt"/>
                </a:rPr>
                <a:t>Ver</a:t>
              </a:r>
              <a:r>
                <a:rPr lang="ko-KR" altLang="en-US" sz="700" dirty="0">
                  <a:latin typeface="+mj-lt"/>
                </a:rPr>
                <a:t> </a:t>
              </a:r>
              <a:r>
                <a:rPr lang="en-US" altLang="ko-KR" sz="700" dirty="0">
                  <a:latin typeface="+mj-lt"/>
                </a:rPr>
                <a:t>19.10.29</a:t>
              </a:r>
              <a:endParaRPr lang="ko-KR" altLang="en-US" sz="700" dirty="0">
                <a:latin typeface="+mj-lt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52448-C4E2-4AFA-BFA3-A90BEB4CE20F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62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영어 단어 필기에 대한 이미지 검색결과">
            <a:extLst>
              <a:ext uri="{FF2B5EF4-FFF2-40B4-BE49-F238E27FC236}">
                <a16:creationId xmlns:a16="http://schemas.microsoft.com/office/drawing/2014/main" id="{2CCA07DF-95F7-40D1-889C-04B0CBBB3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9" y="1916501"/>
            <a:ext cx="4120551" cy="412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영어 단어 필기에 대한 이미지 검색결과">
            <a:extLst>
              <a:ext uri="{FF2B5EF4-FFF2-40B4-BE49-F238E27FC236}">
                <a16:creationId xmlns:a16="http://schemas.microsoft.com/office/drawing/2014/main" id="{277F8714-DFDB-4A68-94D2-1EC052B5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21" y="148085"/>
            <a:ext cx="4441167" cy="44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2710D3-A57B-42EC-9516-2BC28587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203" y="2481721"/>
            <a:ext cx="5268060" cy="1152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12222-2631-4058-A887-10F512E00F61}"/>
              </a:ext>
            </a:extLst>
          </p:cNvPr>
          <p:cNvSpPr txBox="1"/>
          <p:nvPr/>
        </p:nvSpPr>
        <p:spPr>
          <a:xfrm>
            <a:off x="8623828" y="989451"/>
            <a:ext cx="282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영어 단어 정리 시간 </a:t>
            </a:r>
          </a:p>
        </p:txBody>
      </p:sp>
    </p:spTree>
    <p:extLst>
      <p:ext uri="{BB962C8B-B14F-4D97-AF65-F5344CB8AC3E}">
        <p14:creationId xmlns:p14="http://schemas.microsoft.com/office/powerpoint/2010/main" val="14574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00169E-A819-43E8-AEE6-DBDD15189E03}"/>
              </a:ext>
            </a:extLst>
          </p:cNvPr>
          <p:cNvSpPr/>
          <p:nvPr/>
        </p:nvSpPr>
        <p:spPr>
          <a:xfrm>
            <a:off x="5885104" y="3167391"/>
            <a:ext cx="3059112" cy="523220"/>
          </a:xfrm>
          <a:prstGeom prst="rect">
            <a:avLst/>
          </a:prstGeom>
          <a:effectLst>
            <a:glow>
              <a:srgbClr val="77BF6D"/>
            </a:glow>
            <a:reflection blurRad="12700" stA="96000"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일일이 영어단어를 검색하며 정리하지 마세요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시간낭비 입니다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!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828616-1965-4348-8EEE-83153219B03F}"/>
              </a:ext>
            </a:extLst>
          </p:cNvPr>
          <p:cNvGrpSpPr/>
          <p:nvPr/>
        </p:nvGrpSpPr>
        <p:grpSpPr>
          <a:xfrm>
            <a:off x="3247784" y="1271587"/>
            <a:ext cx="2295726" cy="4314826"/>
            <a:chOff x="3247784" y="1271587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F3F51448-F9B4-4388-9A85-CBEF88D392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247784" y="1271587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5C0C4B2-1BB7-481A-9C64-60ECB88CF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931" r="33803"/>
            <a:stretch/>
          </p:blipFill>
          <p:spPr>
            <a:xfrm>
              <a:off x="3537854" y="2004288"/>
              <a:ext cx="1709430" cy="297053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684DAE7-662E-49EF-9DB5-E1E543D329C9}"/>
                </a:ext>
              </a:extLst>
            </p:cNvPr>
            <p:cNvGrpSpPr/>
            <p:nvPr/>
          </p:nvGrpSpPr>
          <p:grpSpPr>
            <a:xfrm>
              <a:off x="3531506" y="1909830"/>
              <a:ext cx="1720800" cy="88292"/>
              <a:chOff x="707103" y="1181167"/>
              <a:chExt cx="1720800" cy="8829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D760FF-C8E2-48CD-B960-A0D8D6071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AAF384C-0EDE-4C0A-BF6B-46316E1933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4A99B8-7EEB-4A4E-AF6A-E8D3AC68AD21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97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C5A93E-F83A-4279-B49A-4BEFB2D2961F}"/>
              </a:ext>
            </a:extLst>
          </p:cNvPr>
          <p:cNvSpPr/>
          <p:nvPr/>
        </p:nvSpPr>
        <p:spPr>
          <a:xfrm>
            <a:off x="5885104" y="3167390"/>
            <a:ext cx="3059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단지 복사만 하면 단어 리스트가 완성됩니다</a:t>
            </a:r>
            <a:r>
              <a:rPr lang="en-US" altLang="ko-KR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 algn="ctr"/>
            <a:r>
              <a:rPr lang="ko-KR" altLang="en-US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저는 아침 출근길에 외우고 다닙니다</a:t>
            </a:r>
            <a:r>
              <a:rPr lang="en-US" altLang="ko-KR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.^^</a:t>
            </a:r>
            <a:endParaRPr lang="ko-KR" altLang="en-US" sz="1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FC96DE-B1C3-4BC6-9624-1DC8FEA85D50}"/>
              </a:ext>
            </a:extLst>
          </p:cNvPr>
          <p:cNvGrpSpPr/>
          <p:nvPr/>
        </p:nvGrpSpPr>
        <p:grpSpPr>
          <a:xfrm>
            <a:off x="3247785" y="1271587"/>
            <a:ext cx="2295726" cy="4314826"/>
            <a:chOff x="3247785" y="1271587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957243E2-4C6B-4E96-BE77-92112A2706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247785" y="1271587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35C4F1-BBB7-4EF2-AFE2-4C0888D33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822" r="33924"/>
            <a:stretch/>
          </p:blipFill>
          <p:spPr>
            <a:xfrm>
              <a:off x="3536122" y="2004814"/>
              <a:ext cx="1709430" cy="297053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8703D27-71CE-4DE8-A7BB-CA10E1A6B6EA}"/>
                </a:ext>
              </a:extLst>
            </p:cNvPr>
            <p:cNvGrpSpPr/>
            <p:nvPr/>
          </p:nvGrpSpPr>
          <p:grpSpPr>
            <a:xfrm>
              <a:off x="3531507" y="1909830"/>
              <a:ext cx="1720800" cy="88292"/>
              <a:chOff x="707103" y="1181167"/>
              <a:chExt cx="1720800" cy="8829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6D564EE-0A23-479D-B1F9-28D7EFB2F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7E97929-2FF3-4AE2-B1EB-68A873359F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2CDA16-70E2-444C-8523-A2EE4D82528D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8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5158EC-0425-44CD-8FE0-1B3322E7699D}"/>
              </a:ext>
            </a:extLst>
          </p:cNvPr>
          <p:cNvSpPr/>
          <p:nvPr/>
        </p:nvSpPr>
        <p:spPr>
          <a:xfrm>
            <a:off x="5885104" y="3167390"/>
            <a:ext cx="3059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복사가 어려울 때는 촬영을 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좋아하는 소설을 완독해봐요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!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78E258-5762-476B-BEB4-954F797C7674}"/>
              </a:ext>
            </a:extLst>
          </p:cNvPr>
          <p:cNvGrpSpPr/>
          <p:nvPr/>
        </p:nvGrpSpPr>
        <p:grpSpPr>
          <a:xfrm>
            <a:off x="3247785" y="1271587"/>
            <a:ext cx="2295726" cy="4314826"/>
            <a:chOff x="3247785" y="1271587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BC12D3AF-3AF3-4CB2-AFD4-89A10BA813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247785" y="1271587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80A3B3E-3AD6-4C34-A41D-40CB1E53B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895" r="33852"/>
            <a:stretch/>
          </p:blipFill>
          <p:spPr>
            <a:xfrm>
              <a:off x="3537857" y="1994118"/>
              <a:ext cx="1710000" cy="29822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2317544-5669-44F6-8E5C-6D56D1C9046F}"/>
                </a:ext>
              </a:extLst>
            </p:cNvPr>
            <p:cNvGrpSpPr/>
            <p:nvPr/>
          </p:nvGrpSpPr>
          <p:grpSpPr>
            <a:xfrm>
              <a:off x="3531507" y="1909830"/>
              <a:ext cx="1720800" cy="88292"/>
              <a:chOff x="707103" y="1181167"/>
              <a:chExt cx="1720800" cy="8829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510A69D-B9D3-47C5-84AD-0FCF434A77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E465C51-A87D-4470-B1BD-791FDE35C5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2E2A39-706D-4402-92AF-9C1440508100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8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C5DA04-E31E-417A-8331-63703E2371E4}"/>
              </a:ext>
            </a:extLst>
          </p:cNvPr>
          <p:cNvGrpSpPr/>
          <p:nvPr/>
        </p:nvGrpSpPr>
        <p:grpSpPr>
          <a:xfrm>
            <a:off x="3459476" y="1119069"/>
            <a:ext cx="2295726" cy="4314826"/>
            <a:chOff x="3459476" y="1119069"/>
            <a:chExt cx="2295726" cy="4314826"/>
          </a:xfrm>
        </p:grpSpPr>
        <p:pic>
          <p:nvPicPr>
            <p:cNvPr id="4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A477C073-4376-42E6-8E89-DFCC7D87C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3459476" y="1119069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607C77-2033-4DEB-A29B-92CEA0FFC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917" r="33850"/>
            <a:stretch/>
          </p:blipFill>
          <p:spPr>
            <a:xfrm>
              <a:off x="3749548" y="1841600"/>
              <a:ext cx="1708906" cy="298222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111252A-E060-482A-9CE2-1E2405D31851}"/>
                </a:ext>
              </a:extLst>
            </p:cNvPr>
            <p:cNvGrpSpPr/>
            <p:nvPr/>
          </p:nvGrpSpPr>
          <p:grpSpPr>
            <a:xfrm>
              <a:off x="3743198" y="1757312"/>
              <a:ext cx="1720800" cy="88292"/>
              <a:chOff x="707103" y="1181167"/>
              <a:chExt cx="1720800" cy="8829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13ED6A4-1AC5-49AC-A75D-042C5ADB1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429147C-6D17-488F-95C1-344038E7FD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AEC9D-EC75-47F7-8088-352E67FA31A8}"/>
              </a:ext>
            </a:extLst>
          </p:cNvPr>
          <p:cNvGrpSpPr/>
          <p:nvPr/>
        </p:nvGrpSpPr>
        <p:grpSpPr>
          <a:xfrm>
            <a:off x="6436801" y="1119069"/>
            <a:ext cx="2295726" cy="4314826"/>
            <a:chOff x="6436801" y="1119069"/>
            <a:chExt cx="2295726" cy="4314826"/>
          </a:xfrm>
        </p:grpSpPr>
        <p:pic>
          <p:nvPicPr>
            <p:cNvPr id="2" name="Picture 4" descr="아이폰 6 테두리 사진에 대한 이미지 검색결과">
              <a:extLst>
                <a:ext uri="{FF2B5EF4-FFF2-40B4-BE49-F238E27FC236}">
                  <a16:creationId xmlns:a16="http://schemas.microsoft.com/office/drawing/2014/main" id="{C753B2FE-D38A-4D9F-8061-C6710E7E01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608"/>
            <a:stretch/>
          </p:blipFill>
          <p:spPr bwMode="auto">
            <a:xfrm>
              <a:off x="6436801" y="1119069"/>
              <a:ext cx="2295726" cy="431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AA6700-3D9D-4590-B073-B3D4522A3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912" r="33856"/>
            <a:stretch/>
          </p:blipFill>
          <p:spPr>
            <a:xfrm>
              <a:off x="6726873" y="1835589"/>
              <a:ext cx="1708906" cy="2982221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DF411A8-5BF2-47BE-B04F-1D8BDDB07D6C}"/>
                </a:ext>
              </a:extLst>
            </p:cNvPr>
            <p:cNvGrpSpPr/>
            <p:nvPr/>
          </p:nvGrpSpPr>
          <p:grpSpPr>
            <a:xfrm>
              <a:off x="6720523" y="1757312"/>
              <a:ext cx="1720800" cy="88292"/>
              <a:chOff x="707103" y="1181167"/>
              <a:chExt cx="1720800" cy="8829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3A882EC-C87A-485A-A36C-BAB836C772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b="97512"/>
              <a:stretch/>
            </p:blipFill>
            <p:spPr>
              <a:xfrm>
                <a:off x="707103" y="1181167"/>
                <a:ext cx="1720800" cy="8829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A4DCBDD-9022-4915-8EC3-565F6CF5DF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9000"/>
                        </a14:imgEffect>
                      </a14:imgLayer>
                    </a14:imgProps>
                  </a:ext>
                </a:extLst>
              </a:blip>
              <a:srcRect l="27545" r="55019" b="97512"/>
              <a:stretch/>
            </p:blipFill>
            <p:spPr>
              <a:xfrm>
                <a:off x="823911" y="1181167"/>
                <a:ext cx="300039" cy="88292"/>
              </a:xfrm>
              <a:prstGeom prst="rect">
                <a:avLst/>
              </a:prstGeom>
            </p:spPr>
          </p:pic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4610EE-9D20-4A8C-A684-B096F4EE0654}"/>
              </a:ext>
            </a:extLst>
          </p:cNvPr>
          <p:cNvSpPr/>
          <p:nvPr/>
        </p:nvSpPr>
        <p:spPr>
          <a:xfrm>
            <a:off x="3036094" y="5431155"/>
            <a:ext cx="6119813" cy="307777"/>
          </a:xfrm>
          <a:prstGeom prst="rect">
            <a:avLst/>
          </a:prstGeom>
          <a:effectLst>
            <a:glow>
              <a:srgbClr val="77BF6D"/>
            </a:glow>
            <a:reflection blurRad="12700" stA="96000" endPos="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이보다 손쉽게 단어를 정리할 수 있어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?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B14C2B-FCA6-4166-8B3A-F140CE937113}"/>
              </a:ext>
            </a:extLst>
          </p:cNvPr>
          <p:cNvSpPr/>
          <p:nvPr/>
        </p:nvSpPr>
        <p:spPr>
          <a:xfrm>
            <a:off x="0" y="6323162"/>
            <a:ext cx="12192000" cy="534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526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43D"/>
      </a:dk2>
      <a:lt2>
        <a:srgbClr val="E2E5E8"/>
      </a:lt2>
      <a:accent1>
        <a:srgbClr val="E78129"/>
      </a:accent1>
      <a:accent2>
        <a:srgbClr val="D52117"/>
      </a:accent2>
      <a:accent3>
        <a:srgbClr val="E7296F"/>
      </a:accent3>
      <a:accent4>
        <a:srgbClr val="D517AC"/>
      </a:accent4>
      <a:accent5>
        <a:srgbClr val="C129E7"/>
      </a:accent5>
      <a:accent6>
        <a:srgbClr val="702FD9"/>
      </a:accent6>
      <a:hlink>
        <a:srgbClr val="3F83BF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113</Words>
  <Application>Microsoft Office PowerPoint</Application>
  <PresentationFormat>와이드스크린</PresentationFormat>
  <Paragraphs>30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1훈새마을운동 R</vt:lpstr>
      <vt:lpstr>배달의민족 주아</vt:lpstr>
      <vt:lpstr>빙그레체</vt:lpstr>
      <vt:lpstr>서울남산 장체B</vt:lpstr>
      <vt:lpstr>Arial</vt:lpstr>
      <vt:lpstr>Calibri</vt:lpstr>
      <vt:lpstr>Calibri Light</vt:lpstr>
      <vt:lpstr>RetrospectVTI</vt:lpstr>
      <vt:lpstr>Smarty Word  발표 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Smarty Word  발표 안</dc:title>
  <dc:creator>jung hyunseo</dc:creator>
  <cp:lastModifiedBy>jung hyunseo</cp:lastModifiedBy>
  <cp:revision>4</cp:revision>
  <dcterms:created xsi:type="dcterms:W3CDTF">2019-10-29T22:08:56Z</dcterms:created>
  <dcterms:modified xsi:type="dcterms:W3CDTF">2019-10-29T22:39:24Z</dcterms:modified>
</cp:coreProperties>
</file>